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570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C40BA-BB74-40B3-B916-C1B6D52A53A7}" type="datetimeFigureOut">
              <a:rPr lang="en-US" smtClean="0"/>
              <a:t>12/12/2013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67D20B-71BD-46E6-BF81-7484828312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35564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C40BA-BB74-40B3-B916-C1B6D52A53A7}" type="datetimeFigureOut">
              <a:rPr lang="en-US" smtClean="0"/>
              <a:t>12/12/2013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67D20B-71BD-46E6-BF81-7484828312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54123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C40BA-BB74-40B3-B916-C1B6D52A53A7}" type="datetimeFigureOut">
              <a:rPr lang="en-US" smtClean="0"/>
              <a:t>12/12/2013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67D20B-71BD-46E6-BF81-7484828312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7008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C40BA-BB74-40B3-B916-C1B6D52A53A7}" type="datetimeFigureOut">
              <a:rPr lang="en-US" smtClean="0"/>
              <a:t>12/12/2013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67D20B-71BD-46E6-BF81-7484828312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13490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C40BA-BB74-40B3-B916-C1B6D52A53A7}" type="datetimeFigureOut">
              <a:rPr lang="en-US" smtClean="0"/>
              <a:t>12/12/2013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67D20B-71BD-46E6-BF81-7484828312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22284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C40BA-BB74-40B3-B916-C1B6D52A53A7}" type="datetimeFigureOut">
              <a:rPr lang="en-US" smtClean="0"/>
              <a:t>12/12/2013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67D20B-71BD-46E6-BF81-7484828312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85221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C40BA-BB74-40B3-B916-C1B6D52A53A7}" type="datetimeFigureOut">
              <a:rPr lang="en-US" smtClean="0"/>
              <a:t>12/12/2013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67D20B-71BD-46E6-BF81-7484828312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28090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C40BA-BB74-40B3-B916-C1B6D52A53A7}" type="datetimeFigureOut">
              <a:rPr lang="en-US" smtClean="0"/>
              <a:t>12/12/2013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67D20B-71BD-46E6-BF81-7484828312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41445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C40BA-BB74-40B3-B916-C1B6D52A53A7}" type="datetimeFigureOut">
              <a:rPr lang="en-US" smtClean="0"/>
              <a:t>12/12/2013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67D20B-71BD-46E6-BF81-7484828312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48560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C40BA-BB74-40B3-B916-C1B6D52A53A7}" type="datetimeFigureOut">
              <a:rPr lang="en-US" smtClean="0"/>
              <a:t>12/12/2013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67D20B-71BD-46E6-BF81-7484828312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02306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3C40BA-BB74-40B3-B916-C1B6D52A53A7}" type="datetimeFigureOut">
              <a:rPr lang="en-US" smtClean="0"/>
              <a:t>12/12/2013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67D20B-71BD-46E6-BF81-7484828312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57930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3C40BA-BB74-40B3-B916-C1B6D52A53A7}" type="datetimeFigureOut">
              <a:rPr lang="en-US" smtClean="0"/>
              <a:t>12/12/2013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67D20B-71BD-46E6-BF81-7484828312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5009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Shape 1"/>
          <p:cNvSpPr txBox="1"/>
          <p:nvPr/>
        </p:nvSpPr>
        <p:spPr>
          <a:xfrm>
            <a:off x="822960" y="255960"/>
            <a:ext cx="7534800" cy="987480"/>
          </a:xfrm>
          <a:prstGeom prst="rect">
            <a:avLst/>
          </a:prstGeom>
        </p:spPr>
        <p:txBody>
          <a:bodyPr wrap="none" lIns="0" tIns="0" rIns="0" bIns="0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0" i="0" u="none" strike="noStrike" kern="0" cap="none" spc="0" normalizeH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rPr>
              <a:t>SUSE</a:t>
            </a:r>
            <a:r>
              <a:rPr kumimoji="0" lang="en-US" sz="2000" b="0" i="0" u="none" strike="noStrike" kern="0" cap="none" spc="0" normalizeH="0" baseline="-2500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rPr>
              <a:t>®</a:t>
            </a:r>
            <a:r>
              <a:rPr kumimoji="0" lang="en-US" sz="2000" b="0" i="0" u="none" strike="noStrike" kern="0" cap="none" spc="0" normalizeH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rPr>
              <a:t> Linux Enterprise </a:t>
            </a:r>
            <a:r>
              <a:rPr kumimoji="0" lang="en-US" sz="24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rPr>
              <a:t>
</a:t>
            </a:r>
            <a:r>
              <a:rPr kumimoji="0" lang="en-US" sz="1800" b="0" i="0" u="none" strike="noStrike" kern="0" cap="none" spc="0" normalizeH="0" noProof="0" dirty="0" smtClean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</a:rPr>
              <a:t>Standard Lifecycle</a:t>
            </a:r>
            <a:endParaRPr kumimoji="0" sz="1800" b="0" i="0" u="none" strike="noStrike" kern="0" cap="none" spc="0" normalizeH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15154106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4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muthu</dc:creator>
  <cp:lastModifiedBy>muthu</cp:lastModifiedBy>
  <cp:revision>2</cp:revision>
  <dcterms:created xsi:type="dcterms:W3CDTF">2013-12-12T13:00:21Z</dcterms:created>
  <dcterms:modified xsi:type="dcterms:W3CDTF">2013-12-12T13:13:04Z</dcterms:modified>
</cp:coreProperties>
</file>

<file path=docProps/thumbnail.jpeg>
</file>